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slides/slide7.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xml" ContentType="application/vnd.openxmlformats-officedocument.presentationml.slideMaster+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5" r:id="rId3"/>
    <p:sldMasterId id="2147483667" r:id="rId4"/>
  </p:sldMasterIdLst>
  <p:sldIdLst>
    <p:sldId id="256" r:id="rId5"/>
    <p:sldId id="258" r:id="rId6"/>
    <p:sldId id="259" r:id="rId7"/>
    <p:sldId id="260" r:id="rId8"/>
    <p:sldId id="272" r:id="rId9"/>
    <p:sldId id="530" r:id="rId10"/>
    <p:sldId id="5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49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p:txBody>
          <a:bodyPr/>
          <a:lstStyle/>
          <a:p>
            <a:r>
              <a:rPr lang="en-US" dirty="0"/>
              <a:t>Fresh  Grads – Parallel Project</a:t>
            </a:r>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p:txBody>
          <a:bodyPr/>
          <a:lstStyle/>
          <a:p>
            <a:r>
              <a:rPr lang="en-US" dirty="0"/>
              <a:t>To create payment wallet application for XYZ bank. </a:t>
            </a:r>
          </a:p>
          <a:p>
            <a:r>
              <a:rPr lang="en-US" dirty="0"/>
              <a:t>Customers will be able to park their money in the wallet.</a:t>
            </a:r>
          </a:p>
          <a:p>
            <a:r>
              <a:rPr lang="en-US" dirty="0"/>
              <a:t>Application should allow customers to check the balance, deposit money etc.</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6073650" cy="2862322"/>
          </a:xfrm>
          <a:prstGeom prst="rect">
            <a:avLst/>
          </a:prstGeom>
          <a:noFill/>
        </p:spPr>
        <p:txBody>
          <a:bodyPr wrap="none" rtlCol="0">
            <a:spAutoFit/>
          </a:bodyPr>
          <a:lstStyle/>
          <a:p>
            <a:r>
              <a:rPr lang="en-US" dirty="0"/>
              <a:t>Application will be developed in following phases –</a:t>
            </a:r>
          </a:p>
          <a:p>
            <a:pPr marL="342900" indent="-342900">
              <a:buFont typeface="+mj-lt"/>
              <a:buAutoNum type="arabicPeriod"/>
            </a:pPr>
            <a:r>
              <a:rPr lang="en-US" dirty="0"/>
              <a:t>In memory data storage</a:t>
            </a:r>
            <a:r>
              <a:rPr lang="en-US" dirty="0" smtClean="0"/>
              <a:t>.(</a:t>
            </a:r>
            <a:r>
              <a:rPr lang="en-US" smtClean="0"/>
              <a:t>using Collection)</a:t>
            </a:r>
            <a:endParaRPr lang="en-US" dirty="0"/>
          </a:p>
          <a:p>
            <a:pPr marL="342900" indent="-342900">
              <a:buFont typeface="+mj-lt"/>
              <a:buAutoNum type="arabicPeriod"/>
            </a:pPr>
            <a:r>
              <a:rPr lang="en-US" dirty="0"/>
              <a:t>JDBC implementation</a:t>
            </a:r>
          </a:p>
          <a:p>
            <a:pPr marL="342900" indent="-342900">
              <a:buFont typeface="+mj-lt"/>
              <a:buAutoNum type="arabicPeriod"/>
            </a:pPr>
            <a:r>
              <a:rPr lang="en-US" dirty="0"/>
              <a:t>Core Spring</a:t>
            </a:r>
          </a:p>
          <a:p>
            <a:pPr marL="342900" indent="-342900">
              <a:buFont typeface="+mj-lt"/>
              <a:buAutoNum type="arabicPeriod"/>
            </a:pPr>
            <a:r>
              <a:rPr lang="en-US" dirty="0"/>
              <a:t>JPA </a:t>
            </a:r>
          </a:p>
          <a:p>
            <a:pPr marL="342900" indent="-342900">
              <a:buFont typeface="+mj-lt"/>
              <a:buAutoNum type="arabicPeriod"/>
            </a:pPr>
            <a:r>
              <a:rPr lang="en-US" dirty="0"/>
              <a:t>Spring JPA Integration</a:t>
            </a:r>
          </a:p>
          <a:p>
            <a:pPr marL="342900" indent="-342900">
              <a:buFont typeface="+mj-lt"/>
              <a:buAutoNum type="arabicPeriod"/>
            </a:pPr>
            <a:r>
              <a:rPr lang="en-US" dirty="0"/>
              <a:t>Spring Data</a:t>
            </a:r>
          </a:p>
          <a:p>
            <a:pPr marL="342900" indent="-342900">
              <a:buFont typeface="+mj-lt"/>
              <a:buAutoNum type="arabicPeriod"/>
            </a:pPr>
            <a:r>
              <a:rPr lang="en-US" dirty="0"/>
              <a:t>Application as RESTful web service</a:t>
            </a:r>
          </a:p>
          <a:p>
            <a:pPr marL="342900" indent="-342900">
              <a:buFont typeface="+mj-lt"/>
              <a:buAutoNum type="arabicPeriod"/>
            </a:pPr>
            <a:r>
              <a:rPr lang="en-US" dirty="0"/>
              <a:t>Spring Boot</a:t>
            </a:r>
          </a:p>
          <a:p>
            <a:pPr marL="342900" indent="-342900">
              <a:buFont typeface="+mj-lt"/>
              <a:buAutoNum type="arabicPeriod"/>
            </a:pPr>
            <a:endParaRPr lang="en-US"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Plan</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marL="342900" indent="-342900">
              <a:buFont typeface="+mj-lt"/>
              <a:buAutoNum type="arabicPeriod"/>
            </a:pPr>
            <a:r>
              <a:rPr lang="en-US" dirty="0"/>
              <a:t> Design </a:t>
            </a:r>
          </a:p>
          <a:p>
            <a:pPr marL="806450" lvl="2" indent="-342900">
              <a:buFont typeface="+mj-lt"/>
              <a:buAutoNum type="arabicPeriod"/>
            </a:pPr>
            <a:r>
              <a:rPr lang="en-US" dirty="0"/>
              <a:t>Identify classes &amp; Interfaces</a:t>
            </a:r>
          </a:p>
          <a:p>
            <a:pPr marL="806450" lvl="2" indent="-342900">
              <a:buFont typeface="+mj-lt"/>
              <a:buAutoNum type="arabicPeriod"/>
            </a:pPr>
            <a:r>
              <a:rPr lang="en-US" dirty="0"/>
              <a:t>Identify attributes &amp; methods</a:t>
            </a:r>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r>
              <a:rPr lang="en-US" dirty="0"/>
              <a:t>Implement the phases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xmlns=""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Fund Transfer</a:t>
            </a:r>
          </a:p>
        </p:txBody>
      </p:sp>
      <p:sp>
        <p:nvSpPr>
          <p:cNvPr id="33" name="Oval 20">
            <a:extLst>
              <a:ext uri="{FF2B5EF4-FFF2-40B4-BE49-F238E27FC236}">
                <a16:creationId xmlns:a16="http://schemas.microsoft.com/office/drawing/2014/main" xmlns=""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Withdraw</a:t>
            </a:r>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Show Balance</a:t>
            </a:r>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Create Account</a:t>
            </a:r>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409195" y="105924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Deposit</a:t>
            </a:r>
          </a:p>
        </p:txBody>
      </p:sp>
      <p:sp>
        <p:nvSpPr>
          <p:cNvPr id="23" name="Oval 20">
            <a:extLst>
              <a:ext uri="{FF2B5EF4-FFF2-40B4-BE49-F238E27FC236}">
                <a16:creationId xmlns:a16="http://schemas.microsoft.com/office/drawing/2014/main" xmlns="" id="{CC9CE9AE-1A99-490D-98AE-B2DB8DBE23A7}"/>
              </a:ext>
            </a:extLst>
          </p:cNvPr>
          <p:cNvSpPr/>
          <p:nvPr/>
        </p:nvSpPr>
        <p:spPr>
          <a:xfrm>
            <a:off x="6549984" y="383660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Print Transactions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A7ADA686-8B87-4BAB-B746-3788DE5181DE}"/>
</file>

<file path=customXml/itemProps2.xml><?xml version="1.0" encoding="utf-8"?>
<ds:datastoreItem xmlns:ds="http://schemas.openxmlformats.org/officeDocument/2006/customXml" ds:itemID="{2D3F115C-4E6D-4720-B7C7-0FE5EF7CB333}"/>
</file>

<file path=customXml/itemProps3.xml><?xml version="1.0" encoding="utf-8"?>
<ds:datastoreItem xmlns:ds="http://schemas.openxmlformats.org/officeDocument/2006/customXml" ds:itemID="{C1AE09A1-400C-4B56-9344-7C4C5DBC66E1}"/>
</file>

<file path=docProps/app.xml><?xml version="1.0" encoding="utf-8"?>
<Properties xmlns="http://schemas.openxmlformats.org/officeDocument/2006/extended-properties" xmlns:vt="http://schemas.openxmlformats.org/officeDocument/2006/docPropsVTypes">
  <TotalTime>1467</TotalTime>
  <Words>124</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vt:i4>
      </vt:variant>
    </vt:vector>
  </HeadingPairs>
  <TitlesOfParts>
    <vt:vector size="16" baseType="lpstr">
      <vt:lpstr>Arial</vt:lpstr>
      <vt:lpstr>Georgia</vt:lpstr>
      <vt:lpstr>Segoe UI</vt:lpstr>
      <vt:lpstr>Verdana</vt:lpstr>
      <vt:lpstr>Wingdings</vt:lpstr>
      <vt:lpstr>Capgemini 2017_Cover slides</vt:lpstr>
      <vt:lpstr>Content Layouts</vt:lpstr>
      <vt:lpstr>Content and Image Layouts</vt:lpstr>
      <vt:lpstr>Section slides</vt:lpstr>
      <vt:lpstr>PowerPoint Presentation</vt:lpstr>
      <vt:lpstr>Problem Statement</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9</cp:revision>
  <dcterms:created xsi:type="dcterms:W3CDTF">2018-05-28T05:37:39Z</dcterms:created>
  <dcterms:modified xsi:type="dcterms:W3CDTF">2018-06-25T05:05:16Z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